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43"/>
  </p:normalViewPr>
  <p:slideViewPr>
    <p:cSldViewPr snapToGrid="0" snapToObjects="1">
      <p:cViewPr varScale="1">
        <p:scale>
          <a:sx n="96" d="100"/>
          <a:sy n="96" d="100"/>
        </p:scale>
        <p:origin x="6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615-3867-F341-8E5B-74C3C9611E9A}" type="datetimeFigureOut">
              <a:rPr lang="en-US" smtClean="0"/>
              <a:t>9/21/15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D83-BF19-B84C-A4CC-4280EE0A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40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615-3867-F341-8E5B-74C3C9611E9A}" type="datetimeFigureOut">
              <a:rPr lang="en-US" smtClean="0"/>
              <a:t>9/21/15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D83-BF19-B84C-A4CC-4280EE0A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79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615-3867-F341-8E5B-74C3C9611E9A}" type="datetimeFigureOut">
              <a:rPr lang="en-US" smtClean="0"/>
              <a:t>9/21/15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D83-BF19-B84C-A4CC-4280EE0A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57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615-3867-F341-8E5B-74C3C9611E9A}" type="datetimeFigureOut">
              <a:rPr lang="en-US" smtClean="0"/>
              <a:t>9/21/15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D83-BF19-B84C-A4CC-4280EE0A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53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615-3867-F341-8E5B-74C3C9611E9A}" type="datetimeFigureOut">
              <a:rPr lang="en-US" smtClean="0"/>
              <a:t>9/21/15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D83-BF19-B84C-A4CC-4280EE0A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811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615-3867-F341-8E5B-74C3C9611E9A}" type="datetimeFigureOut">
              <a:rPr lang="en-US" smtClean="0"/>
              <a:t>9/21/15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D83-BF19-B84C-A4CC-4280EE0A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707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615-3867-F341-8E5B-74C3C9611E9A}" type="datetimeFigureOut">
              <a:rPr lang="en-US" smtClean="0"/>
              <a:t>9/21/15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D83-BF19-B84C-A4CC-4280EE0A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647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615-3867-F341-8E5B-74C3C9611E9A}" type="datetimeFigureOut">
              <a:rPr lang="en-US" smtClean="0"/>
              <a:t>9/21/15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D83-BF19-B84C-A4CC-4280EE0A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541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615-3867-F341-8E5B-74C3C9611E9A}" type="datetimeFigureOut">
              <a:rPr lang="en-US" smtClean="0"/>
              <a:t>9/21/15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D83-BF19-B84C-A4CC-4280EE0A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64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615-3867-F341-8E5B-74C3C9611E9A}" type="datetimeFigureOut">
              <a:rPr lang="en-US" smtClean="0"/>
              <a:t>9/21/15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D83-BF19-B84C-A4CC-4280EE0A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19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7615-3867-F341-8E5B-74C3C9611E9A}" type="datetimeFigureOut">
              <a:rPr lang="en-US" smtClean="0"/>
              <a:t>9/21/15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2D83-BF19-B84C-A4CC-4280EE0A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9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D7615-3867-F341-8E5B-74C3C9611E9A}" type="datetimeFigureOut">
              <a:rPr lang="en-US" smtClean="0"/>
              <a:t>9/21/15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72D83-BF19-B84C-A4CC-4280EE0A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812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86800" cy="841248"/>
          </a:xfrm>
        </p:spPr>
        <p:txBody>
          <a:bodyPr/>
          <a:lstStyle/>
          <a:p>
            <a:pPr algn="ctr"/>
            <a:r>
              <a:rPr lang="en-US" b="1" dirty="0" smtClean="0"/>
              <a:t>Ministry emergence </a:t>
            </a:r>
            <a:r>
              <a:rPr lang="en-US" b="1" dirty="0" smtClean="0"/>
              <a:t>pattern shift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1219200"/>
            <a:ext cx="3886200" cy="47244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…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ervice</a:t>
            </a:r>
          </a:p>
          <a:p>
            <a:pPr marL="0" indent="0">
              <a:buNone/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↑</a:t>
            </a:r>
          </a:p>
          <a:p>
            <a:pPr marL="0" indent="0">
              <a:buNone/>
            </a:pPr>
            <a:r>
              <a:rPr lang="en-US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redentialing</a:t>
            </a:r>
          </a:p>
          <a:p>
            <a:pPr marL="0" indent="0">
              <a:buNone/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↑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↑</a:t>
            </a:r>
          </a:p>
          <a:p>
            <a:pPr marL="0" indent="0">
              <a:buNone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calling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1219200"/>
            <a:ext cx="4038600" cy="46482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FUTURE… </a:t>
            </a:r>
          </a:p>
          <a:p>
            <a:pPr marL="0" indent="0">
              <a:buNone/>
            </a:pP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redentialing</a:t>
            </a:r>
            <a:endParaRPr lang="en-US" sz="6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↑</a:t>
            </a:r>
          </a:p>
          <a:p>
            <a:pPr marL="0" indent="0">
              <a:buNone/>
            </a:pPr>
            <a:r>
              <a:rPr lang="en-US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</a:t>
            </a:r>
            <a:endParaRPr lang="en-US" sz="5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↑</a:t>
            </a:r>
          </a:p>
          <a:p>
            <a:pPr marL="0" indent="0">
              <a:buNone/>
            </a:pPr>
            <a:r>
              <a:rPr lang="en-US" sz="5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calling</a:t>
            </a:r>
            <a:endParaRPr lang="en-US" sz="5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↑</a:t>
            </a:r>
          </a:p>
          <a:p>
            <a:pPr marL="0" indent="0">
              <a:buNone/>
            </a:pP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</a:t>
            </a:r>
            <a:endParaRPr lang="en-US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659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</Words>
  <Application>Microsoft Macintosh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Office Theme</vt:lpstr>
      <vt:lpstr>Ministry emergence pattern shift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</cp:revision>
  <dcterms:created xsi:type="dcterms:W3CDTF">2015-09-21T13:31:21Z</dcterms:created>
  <dcterms:modified xsi:type="dcterms:W3CDTF">2015-09-21T13:34:45Z</dcterms:modified>
</cp:coreProperties>
</file>